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88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Проект "Цветочная клумба" (средняя группа)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Семья\Desktop\вика\SV400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емья\Desktop\вика\SV400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00799" y="4267199"/>
            <a:ext cx="251460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мья\Desktop\вика\SV400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2362200" cy="27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емья\Desktop\вика\SV4004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"/>
            <a:ext cx="3129470" cy="23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мья\Desktop\вика\SV400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емья\Desktop\вика\SV400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00800" y="4267200"/>
            <a:ext cx="251460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16752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создание условий для развития познавательной активности детей. 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• расширить представления детей о жизни в природных условиях диких животных (тигр, рысь), их характерных особенностях;</a:t>
            </a:r>
          </a:p>
          <a:p>
            <a:r>
              <a:rPr lang="ru-RU" dirty="0" smtClean="0"/>
              <a:t>• развивать связную речь  и словарный запас, воображение, художественно-творческие способности детей;</a:t>
            </a:r>
          </a:p>
          <a:p>
            <a:r>
              <a:rPr lang="ru-RU" dirty="0" smtClean="0"/>
              <a:t>• развивать умения совместного творчества и сотрудничества семьи и детского сада. </a:t>
            </a:r>
          </a:p>
          <a:p>
            <a:r>
              <a:rPr lang="ru-RU" b="1" dirty="0" smtClean="0"/>
              <a:t>Срок реализации:</a:t>
            </a:r>
            <a:r>
              <a:rPr lang="ru-RU" dirty="0" smtClean="0"/>
              <a:t> краткосрочный (1неделя)</a:t>
            </a:r>
          </a:p>
          <a:p>
            <a:r>
              <a:rPr lang="ru-RU" b="1" dirty="0" smtClean="0"/>
              <a:t>Тип</a:t>
            </a:r>
            <a:r>
              <a:rPr lang="ru-RU" dirty="0" smtClean="0"/>
              <a:t>: информационный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Вид:</a:t>
            </a:r>
            <a:r>
              <a:rPr lang="ru-RU" dirty="0" smtClean="0"/>
              <a:t> фронтальный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077200" cy="640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Актуальность: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Среди многочисленных родственников наших домашних кошек есть и такие, которые ударом лапы убивают лошадь, делают пятиметровые прыжки, прекрасно плавают, а чтобы насытиться, им нужно 30-50 кг мяса.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Тигр – красивое, ловкое, сильное животное, обитающее и в нашей стране, рысь — практически единственный представитель многочисленного семейства кошачьих, приспособленный к жизни на территории с прохладным климатом, поэтому возникло совместное решение побольше узнать о нем.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Знакомство с представителями животного мира способствует развитию у детей познавательной активности, словарного запаса, связной речи (составление рассказов), творческих способностей (рисование).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637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Стратегия реализации проекта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tx1"/>
                </a:solidFill>
              </a:rPr>
              <a:t>1 этап. Подготовительный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Подбор художественной литературы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Информационное обеспечение проекта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Обеспечение проекта наглядными материалами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Проведение беседы на тему «Кто такие дикие кошки»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533400"/>
          <a:ext cx="7848600" cy="5715000"/>
        </p:xfrm>
        <a:graphic>
          <a:graphicData uri="http://schemas.openxmlformats.org/drawingml/2006/table">
            <a:tbl>
              <a:tblPr/>
              <a:tblGrid>
                <a:gridCol w="2155101"/>
                <a:gridCol w="5693499"/>
              </a:tblGrid>
              <a:tr h="5715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Игровая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Познавательно-исследовательская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Чтение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х.л.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Продуктивная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Двигательная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Д/игры: «Загадки о животных»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«Животное домашнее или дикое?" "Угадай, кто спрятался?" "Угадай, что изменилось?"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Игровые упражнение - "Составь животное", "Дорисуй животное" "Выбери животное", "Нарисуй животное по точкам"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</a:rPr>
                        <a:t>Рассматривание </a:t>
                      </a:r>
                      <a:r>
                        <a:rPr lang="ru-RU" sz="1300" dirty="0">
                          <a:latin typeface="Calibri"/>
                          <a:ea typeface="Times New Roman"/>
                        </a:rPr>
                        <a:t>иллюстраций, энциклопедий</a:t>
                      </a:r>
                      <a:endParaRPr lang="ru-RU" sz="10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"Рассматривание и сравнение тигра и рыси"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Стихи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, рассказы, загадки о тиграх, рыси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Рисование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«Маленькие котята»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Лепка «Удивительное животное 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Рассказывание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детей на тему: "Мое любимое животное", "Описание дикой кошки"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Соревнование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команд «Тигры» и «Рыси»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74711"/>
            <a:ext cx="375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этап. Формирующий знания и умения.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077200" cy="2971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3 этап. Заключительный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Галерея детских рисунков «Дикие кошки, они ведь тоже кошки»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C:\Users\Семья\Pictures\2012-11-29 дет\дет 007.jpg"/>
          <p:cNvPicPr/>
          <p:nvPr/>
        </p:nvPicPr>
        <p:blipFill>
          <a:blip r:embed="rId2" cstate="print"/>
          <a:srcRect l="5832" t="20864" r="12992" b="5036"/>
          <a:stretch>
            <a:fillRect/>
          </a:stretch>
        </p:blipFill>
        <p:spPr bwMode="auto">
          <a:xfrm>
            <a:off x="228600" y="1981200"/>
            <a:ext cx="25752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Семья\Pictures\2012-11-29 дет\дет 006.jpg"/>
          <p:cNvPicPr/>
          <p:nvPr/>
        </p:nvPicPr>
        <p:blipFill>
          <a:blip r:embed="rId3" cstate="print"/>
          <a:srcRect l="11333" t="9013" r="6395" b="11588"/>
          <a:stretch>
            <a:fillRect/>
          </a:stretch>
        </p:blipFill>
        <p:spPr bwMode="auto">
          <a:xfrm>
            <a:off x="6553200" y="1752600"/>
            <a:ext cx="1480141" cy="19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емья\Pictures\2012-11-29 дет\дет 005.jpg"/>
          <p:cNvPicPr/>
          <p:nvPr/>
        </p:nvPicPr>
        <p:blipFill>
          <a:blip r:embed="rId4" cstate="print"/>
          <a:srcRect l="12134" t="8721" r="4564" b="9884"/>
          <a:stretch>
            <a:fillRect/>
          </a:stretch>
        </p:blipFill>
        <p:spPr bwMode="auto">
          <a:xfrm rot="20775093">
            <a:off x="4800600" y="21336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мья\Pictures\2012-11-29 дет\дет 001.jpg"/>
          <p:cNvPicPr/>
          <p:nvPr/>
        </p:nvPicPr>
        <p:blipFill>
          <a:blip r:embed="rId5" cstate="print"/>
          <a:srcRect l="7420" t="13234" r="1741" b="2688"/>
          <a:stretch>
            <a:fillRect/>
          </a:stretch>
        </p:blipFill>
        <p:spPr bwMode="auto">
          <a:xfrm>
            <a:off x="228600" y="4343400"/>
            <a:ext cx="30700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емья\Pictures\2012-11-29 дет\дет 004.jpg"/>
          <p:cNvPicPr/>
          <p:nvPr/>
        </p:nvPicPr>
        <p:blipFill>
          <a:blip r:embed="rId6" cstate="print"/>
          <a:srcRect l="8614" t="13408" b="13408"/>
          <a:stretch>
            <a:fillRect/>
          </a:stretch>
        </p:blipFill>
        <p:spPr bwMode="auto">
          <a:xfrm>
            <a:off x="3810000" y="44196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мья\Pictures\2012-11-29 дет\дет 003.jpg"/>
          <p:cNvPicPr/>
          <p:nvPr/>
        </p:nvPicPr>
        <p:blipFill>
          <a:blip r:embed="rId7" cstate="print"/>
          <a:srcRect l="14890" t="11765" r="11906" b="15196"/>
          <a:stretch>
            <a:fillRect/>
          </a:stretch>
        </p:blipFill>
        <p:spPr bwMode="auto">
          <a:xfrm>
            <a:off x="6629400" y="4343400"/>
            <a:ext cx="1542164" cy="18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емья\Pictures\2012-11-29 дет\дет 002.jpg"/>
          <p:cNvPicPr/>
          <p:nvPr/>
        </p:nvPicPr>
        <p:blipFill>
          <a:blip r:embed="rId8" cstate="print"/>
          <a:srcRect l="11869" t="10000" r="7813" b="6071"/>
          <a:stretch>
            <a:fillRect/>
          </a:stretch>
        </p:blipFill>
        <p:spPr bwMode="auto">
          <a:xfrm rot="20986189">
            <a:off x="2895600" y="1905000"/>
            <a:ext cx="1359847" cy="214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71376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Предполагаемый результат: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у дошкольников будут сформированы умения: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• знания о диких животных (характерных особенностях, условиях их обитания);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• узнавать по описанию;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• составлять описательные рассказы о животных;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• с удовольствием проявляют интерес и желание к творческой и познавательной деятельности) 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48600" cy="4180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 </a:t>
            </a:r>
            <a:r>
              <a:rPr lang="ru-RU" sz="6000" dirty="0" smtClean="0">
                <a:solidFill>
                  <a:srgbClr val="00B050"/>
                </a:solidFill>
              </a:rPr>
              <a:t>Проект «Ёлочка, ёлочка - зелёная иголочка»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077200" cy="6248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Вид проекта</a:t>
            </a:r>
            <a:r>
              <a:rPr lang="ru-RU" sz="2000" dirty="0" smtClean="0"/>
              <a:t>: творческий.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По числу участников</a:t>
            </a:r>
            <a:r>
              <a:rPr lang="ru-RU" sz="2000" dirty="0" smtClean="0"/>
              <a:t>: групповой.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По времени проведения</a:t>
            </a:r>
            <a:r>
              <a:rPr lang="ru-RU" sz="2000" dirty="0" smtClean="0"/>
              <a:t>: краткосрочный.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Участники проекта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Родители и дети средней группы.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Цель проекта</a:t>
            </a:r>
            <a:r>
              <a:rPr lang="ru-RU" sz="2000" dirty="0" smtClean="0"/>
              <a:t>: </a:t>
            </a:r>
            <a:r>
              <a:rPr lang="ru-RU" sz="2000" b="0" dirty="0" smtClean="0"/>
              <a:t>Создание условий для развития творческих и познавательных способностей всех участников проекта в совместной деятельности при ознакомлении с елкой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Задачи проекта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Развивать у детей любовь к природе и окружающему миру, мелкую моторику рук, речь и умение запоминать стихотворения, загадки о елке, обогащая словарный запас дошкольников.</a:t>
            </a:r>
            <a:br>
              <a:rPr lang="ru-RU" sz="2000" dirty="0" smtClean="0"/>
            </a:br>
            <a:r>
              <a:rPr lang="ru-RU" sz="2000" dirty="0" smtClean="0"/>
              <a:t>Создать условия для совместной творческой деятельности (ребенок, родитель, воспитатель)</a:t>
            </a:r>
            <a:br>
              <a:rPr lang="ru-RU" sz="2000" dirty="0" smtClean="0"/>
            </a:br>
            <a:r>
              <a:rPr lang="ru-RU" sz="2000" dirty="0" smtClean="0"/>
              <a:t>Способствовать повышению творческой активности родителей (изготовление елочек, рассказы о елочке)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Объект исследования</a:t>
            </a:r>
            <a:r>
              <a:rPr lang="ru-RU" sz="2000" dirty="0" smtClean="0"/>
              <a:t>: Ёлочка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4191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Актуальность: </a:t>
            </a:r>
            <a:r>
              <a:rPr lang="ru-RU" sz="2000" dirty="0" smtClean="0"/>
              <a:t>Новый год… есть что-то в нем волшебное, загадочное. Начинается он синим сумраком, легким снежком, старой елочной сказкой, мерцанием свечей, затаенной надеждой. Есть в нем какая-то магия сказки, а потому не случайно, что для многих, а особенно для детей это светлый и любимый праздник. Мы всегда ждем встречи с ним с волнением. </a:t>
            </a:r>
            <a:br>
              <a:rPr lang="ru-RU" sz="2000" dirty="0" smtClean="0"/>
            </a:br>
            <a:r>
              <a:rPr lang="ru-RU" sz="2000" dirty="0" smtClean="0"/>
              <a:t>Новый год… Сказочная атмосфера его вызывает какую-то смутную веру в чудеса (даже у взрослых); что скрывать, каждый из нас торопится загадать самое заветное желание с первым ударом часов.</a:t>
            </a:r>
            <a:br>
              <a:rPr lang="ru-RU" sz="2000" dirty="0" smtClean="0"/>
            </a:br>
            <a:r>
              <a:rPr lang="ru-RU" sz="2000" dirty="0" smtClean="0"/>
              <a:t>Чудеса всем просто необходимы. Восхищение от елки с сюрпризами, карнавального костюма, празднично украшенного дома, необыкновенного запаха и еще чего-то особенного, что бывает только под Новый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8382000" cy="22601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Предполагаемое распределение ролей в проектной группе:</a:t>
            </a:r>
          </a:p>
          <a:p>
            <a:r>
              <a:rPr lang="ru-RU" dirty="0" smtClean="0"/>
              <a:t>Воспитатель: организует образовательные ситуации, совместную продуктивную деятельность, консультирование родителей и оформление выставки.                              </a:t>
            </a:r>
          </a:p>
          <a:p>
            <a:r>
              <a:rPr lang="ru-RU" dirty="0" smtClean="0"/>
              <a:t>Дети: принимают участие в познавательной и продуктивной деятельности.</a:t>
            </a:r>
            <a:br>
              <a:rPr lang="ru-RU" dirty="0" smtClean="0"/>
            </a:br>
            <a:r>
              <a:rPr lang="ru-RU" dirty="0" smtClean="0"/>
              <a:t>Родители: совместно с детьми и воспитателем создают выставку «Елочка-елочка - зеленая иголочка».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467600" cy="425656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B050"/>
                </a:solidFill>
              </a:rPr>
              <a:t>План реализации проекта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>   Подготовительный </a:t>
            </a:r>
            <a:br>
              <a:rPr lang="ru-RU" sz="2200" dirty="0" smtClean="0"/>
            </a:br>
            <a:r>
              <a:rPr lang="ru-RU" sz="2200" dirty="0" smtClean="0"/>
              <a:t>Цель: создание условий для мотивационной и технологической готовности к совместной творческой деятельности всех участников процесса.</a:t>
            </a:r>
            <a:br>
              <a:rPr lang="ru-RU" sz="2200" dirty="0" smtClean="0"/>
            </a:br>
            <a:r>
              <a:rPr lang="ru-RU" sz="2200" dirty="0" smtClean="0"/>
              <a:t>- Подготовка наглядного иллюстративного материала. </a:t>
            </a:r>
            <a:br>
              <a:rPr lang="ru-RU" sz="2200" dirty="0" smtClean="0"/>
            </a:br>
            <a:r>
              <a:rPr lang="ru-RU" sz="2200" dirty="0" smtClean="0"/>
              <a:t>- Подбор познавательной литературы. </a:t>
            </a:r>
            <a:br>
              <a:rPr lang="ru-RU" sz="2200" dirty="0" smtClean="0"/>
            </a:br>
            <a:r>
              <a:rPr lang="ru-RU" sz="2200" dirty="0" smtClean="0"/>
              <a:t>- Разработка мероприятий работы с детьми. </a:t>
            </a:r>
            <a:br>
              <a:rPr lang="ru-RU" sz="2200" dirty="0" smtClean="0"/>
            </a:br>
            <a:r>
              <a:rPr lang="ru-RU" sz="2200" dirty="0" smtClean="0"/>
              <a:t>- Подготовка информационного материала для родителей.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924800" cy="2514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Вид проекта</a:t>
            </a:r>
            <a:r>
              <a:rPr lang="ru-RU" b="0" dirty="0" smtClean="0">
                <a:solidFill>
                  <a:srgbClr val="002060"/>
                </a:solidFill>
              </a:rPr>
              <a:t>: практико-ориентированный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Продолжительност</a:t>
            </a:r>
            <a:r>
              <a:rPr lang="ru-RU" b="0" dirty="0" smtClean="0">
                <a:solidFill>
                  <a:srgbClr val="00B050"/>
                </a:solidFill>
              </a:rPr>
              <a:t>ь: </a:t>
            </a:r>
            <a:r>
              <a:rPr lang="ru-RU" b="0" dirty="0" smtClean="0">
                <a:solidFill>
                  <a:srgbClr val="002060"/>
                </a:solidFill>
              </a:rPr>
              <a:t>среднесрочный (2 месяца)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Участники</a:t>
            </a:r>
            <a:r>
              <a:rPr lang="ru-RU" b="0" dirty="0" smtClean="0">
                <a:solidFill>
                  <a:srgbClr val="002060"/>
                </a:solidFill>
              </a:rPr>
              <a:t>: воспитатели, родители, дети средней группы.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848600" cy="3631722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 smtClean="0">
                <a:solidFill>
                  <a:srgbClr val="00B050"/>
                </a:solidFill>
              </a:rPr>
              <a:t>Цель проекта</a:t>
            </a:r>
            <a:endParaRPr lang="ru-RU" sz="3500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 Познакомить детей с прекрасным миром цветов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Изучить особенности строения цветов и создание условий для их роста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сформировать бережное отношение детей к цветам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>
                <a:solidFill>
                  <a:srgbClr val="002060"/>
                </a:solidFill>
              </a:rPr>
              <a:t> 	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Дать понять, что такое цветок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Развивать у детей эстетическое восприятие в общении с природой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Расширять представление о том, что растения – живые существа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Продолжать воспитывать любовь к природе и бережное отношение к ней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457200"/>
          <a:ext cx="7924800" cy="6309360"/>
        </p:xfrm>
        <a:graphic>
          <a:graphicData uri="http://schemas.openxmlformats.org/drawingml/2006/table">
            <a:tbl>
              <a:tblPr/>
              <a:tblGrid>
                <a:gridCol w="2082826"/>
                <a:gridCol w="5841974"/>
              </a:tblGrid>
              <a:tr h="6096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Познавательно-исследовательская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х.л.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Продуктивная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Трудовая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Музыкально-художественная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Развивающие игры: «Найди сходство и отличие», «Угадай, какое дерево?», «С какой ветки детки?»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Дидактические игры: «Собери елку» (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пазлы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 «Третий лишний», «Найди самую высокую елку», «Сделаем бусы на елку».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Сюжетные игры: «Прогулки в лес»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Пальчиковые игры: «Елочка»,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Словесная игра «Лесные гости»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на релаксацию «Лес»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Познавательная беседа «Ёлочка-красавица, всем ребятам нравится»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Ситуативный разговор «В зимнем лесу»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Рассматривание иллюстраций, картин «Лесная красавица ель»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сказок, стихов, рассказов про елочку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Рисование «В лесу родилась елочка»,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Лепка «Новогодние игрушки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Аппликация «Новогодняя елочка»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 с детьми: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«Ель – красавица наших лесов»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 кем дружит ель?»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Сочинение сказки о елочке.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елочных игрушек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игры: «Раз, два, три к ёлочке беги», «Мы по лесу ходили и деревья находили».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Песни, хороводы, игры, посвященные Новому году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74711"/>
            <a:ext cx="1391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685800"/>
            <a:ext cx="6781800" cy="3352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Заключительный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результатов проекта для родителей и детей через организацию выставки «Ёлочка, ёлочка - зелёная иголочка»</a:t>
            </a:r>
            <a:br>
              <a:rPr lang="ru-RU" dirty="0" smtClean="0"/>
            </a:br>
            <a:r>
              <a:rPr lang="ru-RU" dirty="0" smtClean="0"/>
              <a:t>Проведение новогоднего утренника для детей.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Семья\Desktop\Н.г. в д.с\IMG_4552.jpg"/>
          <p:cNvPicPr/>
          <p:nvPr/>
        </p:nvPicPr>
        <p:blipFill>
          <a:blip r:embed="rId2" cstate="print"/>
          <a:srcRect b="16936"/>
          <a:stretch>
            <a:fillRect/>
          </a:stretch>
        </p:blipFill>
        <p:spPr bwMode="auto">
          <a:xfrm>
            <a:off x="1905000" y="3200400"/>
            <a:ext cx="5942640" cy="32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емья\Desktop\Н.г. в д.с\IMG_4541.jpg"/>
          <p:cNvPicPr/>
          <p:nvPr/>
        </p:nvPicPr>
        <p:blipFill>
          <a:blip r:embed="rId2" cstate="print"/>
          <a:srcRect l="17412" r="28000" b="6182"/>
          <a:stretch>
            <a:fillRect/>
          </a:stretch>
        </p:blipFill>
        <p:spPr bwMode="auto">
          <a:xfrm>
            <a:off x="457200" y="228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мья\Desktop\Н.г. в д.с\IMG_4538.jpg"/>
          <p:cNvPicPr/>
          <p:nvPr/>
        </p:nvPicPr>
        <p:blipFill>
          <a:blip r:embed="rId3" cstate="print"/>
          <a:srcRect l="21117" t="13262" r="19638"/>
          <a:stretch>
            <a:fillRect/>
          </a:stretch>
        </p:blipFill>
        <p:spPr bwMode="auto">
          <a:xfrm>
            <a:off x="3429000" y="228600"/>
            <a:ext cx="1752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Семья\Desktop\Н.г. в д.с\IMG_4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4372196" cy="29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емья\Desktop\Н.г. в д.с\IMG_45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286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мья\Desktop\Н.г. в д.с\IMG_45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886200"/>
            <a:ext cx="311002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66800"/>
            <a:ext cx="6934200" cy="24384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Индивидуальный проект «Почему медведи белые?»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5003322"/>
            <a:ext cx="2819400" cy="1371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Ксюша Загайнова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старшая группа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5791200"/>
            <a:ext cx="5715000" cy="685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Это 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:\документы\фотографии\мамины детки\P1130336.JPG"/>
          <p:cNvPicPr/>
          <p:nvPr/>
        </p:nvPicPr>
        <p:blipFill>
          <a:blip r:embed="rId2" cstate="print"/>
          <a:srcRect l="32213" t="20142" r="37391" b="-73"/>
          <a:stretch>
            <a:fillRect/>
          </a:stretch>
        </p:blipFill>
        <p:spPr bwMode="auto">
          <a:xfrm>
            <a:off x="2286001" y="304800"/>
            <a:ext cx="3962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304800"/>
            <a:ext cx="3657600" cy="2514600"/>
          </a:xfrm>
        </p:spPr>
        <p:txBody>
          <a:bodyPr/>
          <a:lstStyle/>
          <a:p>
            <a:r>
              <a:rPr lang="ru-RU" dirty="0" smtClean="0"/>
              <a:t>Я думаю, медведь белый, потому, что он живет на северном полюсе, а там всегда зима и снег и шуба у него белая под цвет снега.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304800"/>
            <a:ext cx="3657600" cy="2209800"/>
          </a:xfrm>
        </p:spPr>
        <p:txBody>
          <a:bodyPr/>
          <a:lstStyle/>
          <a:p>
            <a:r>
              <a:rPr lang="ru-RU" dirty="0" smtClean="0"/>
              <a:t>Моя мама говорит, что белые медведи очень любят плавать и поэтому их шубка белоснежная.</a:t>
            </a:r>
            <a:endParaRPr lang="ru-RU" dirty="0"/>
          </a:p>
        </p:txBody>
      </p:sp>
      <p:pic>
        <p:nvPicPr>
          <p:cNvPr id="7" name="Содержимое 6" descr="http://im6-tub-ru.yandex.net/i?id=431712104-19-72&amp;n=21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3428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130436154-1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923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Мой брат Никита говорит, что белая шуба ему нужна для того, чтобы когда пригревает солнце, белый свет пропускает лучше ультрафиолетовые лучи и медведь согревается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m3-tub-ru.yandex.net/i?id=114493860-36-72&amp;n=2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01000" cy="449580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 зоопарке я видела медведей, они бывают белые и бурые, а также - черные.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Белый медведь – самый крупный представитель отряда хищных, масса тела достигает 800 кг. </a:t>
            </a:r>
            <a:r>
              <a:rPr lang="ru-RU" sz="2400" b="0" dirty="0" smtClean="0">
                <a:solidFill>
                  <a:srgbClr val="0070C0"/>
                </a:solidFill>
              </a:rPr>
              <a:t>Белые медведи же живут там, где вечные льды и бескрайние снежные равнины.  </a:t>
            </a:r>
            <a:br>
              <a:rPr lang="ru-RU" sz="2400" b="0" dirty="0" smtClean="0">
                <a:solidFill>
                  <a:srgbClr val="0070C0"/>
                </a:solidFill>
              </a:rPr>
            </a:br>
            <a:r>
              <a:rPr lang="ru-RU" sz="2400" b="0" dirty="0" smtClean="0">
                <a:solidFill>
                  <a:srgbClr val="0070C0"/>
                </a:solidFill>
              </a:rPr>
              <a:t>В воде легко и далеко плавает, свободно ныряет, охотится на тюленей, подкарауливая их у лунок. Питается также рыбой, падалью.</a:t>
            </a:r>
            <a:r>
              <a:rPr lang="ru-RU" b="0" dirty="0" smtClean="0">
                <a:solidFill>
                  <a:srgbClr val="0070C0"/>
                </a:solidFill>
              </a:rPr>
              <a:t/>
            </a:r>
            <a:br>
              <a:rPr lang="ru-RU" b="0" dirty="0" smtClean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im7-tub-ru.yandex.net/i?id=165479592-4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196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388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сильных морозов медведя сохраняет густая шерсть, а в ледяной воде не дает замерзнуть толстый слой подкожного жира. Берлогу в снегу устраивает только медведица, чтобы в тепле и безопасности произвести на свет потомство в конце декабря – начале января.</a:t>
            </a:r>
            <a:endParaRPr lang="ru-RU" dirty="0"/>
          </a:p>
        </p:txBody>
      </p:sp>
      <p:pic>
        <p:nvPicPr>
          <p:cNvPr id="4" name="Рисунок 3" descr="http://im0-tub-ru.yandex.net/i?id=366324180-5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672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981200"/>
          </a:xfrm>
        </p:spPr>
        <p:txBody>
          <a:bodyPr>
            <a:normAutofit/>
          </a:bodyPr>
          <a:lstStyle/>
          <a:p>
            <a:r>
              <a:rPr lang="ru-RU" dirty="0" smtClean="0"/>
              <a:t>В природе белые медведи стали очень редки, они занесены в Международную Красную книгу</a:t>
            </a:r>
            <a:endParaRPr lang="ru-RU" dirty="0"/>
          </a:p>
        </p:txBody>
      </p:sp>
      <p:pic>
        <p:nvPicPr>
          <p:cNvPr id="4" name="Рисунок 3" descr="http://im6-tub-ru.yandex.net/i?id=347461249-3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445674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153400" cy="6324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Объекты для наблюдений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Цветы – ирисы, васильки, петунья, бархатцы, астры, настурция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Предполагаемый результат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Положительно-эмоциональное отношение к природе, к цветам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Готовность участвовать в практических делах по улучшению природной среды (посадка, уход за цветами)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Знают и называют цветы, строение цветка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Продукт проектной деятельности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цветущие цветы на клумбах участка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Семья\Desktop\вика\SV4003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0"/>
            <a:ext cx="200113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229600" cy="4267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Медведь – хищник и должен постоянно искать себе пищу среди белоснежных просторов Севера. А спрятаться там для слежки особенно негде. Именно поэтому шерсть медведя имеет белый цвет. Таким образом, белый мех – это лучшая маскировка для медведя.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 снегу его совсем незаметно: шуба белая, один нос черный. Подкрадываясь к добыче медведь всегда прикрывает нос лапами.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kula8 &amp;Pcy;&amp;ocy;&amp;chcy;&amp;iecy;&amp;mcy;&amp;ucy; &amp;bcy;&amp;iecy;&amp;lcy;&amp;ycy;&amp;jcy; &amp;mcy;&amp;iecy;&amp;dcy;&amp;vcy;&amp;iecy;&amp;dcy;&amp;softcy; &amp;bcy;&amp;iecy;&amp;lcy;&amp;ycy;&amp;jcy;"/>
          <p:cNvPicPr/>
          <p:nvPr/>
        </p:nvPicPr>
        <p:blipFill>
          <a:blip r:embed="rId2" cstate="print"/>
          <a:srcRect b="9372"/>
          <a:stretch>
            <a:fillRect/>
          </a:stretch>
        </p:blipFill>
        <p:spPr bwMode="auto">
          <a:xfrm>
            <a:off x="2514600" y="42672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172200" cy="2590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1054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Стратегия реализации проекта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002060"/>
                </a:solidFill>
              </a:rPr>
              <a:t>1 этап. Подготовительный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Подбор художественной литературы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Информационное обеспечение проекта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Изготовление дидактических пособий по теме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Обеспечение проекта наглядными материалами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Проведение беседы на тему «Что мы знаем о цветах».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457200"/>
          <a:ext cx="7543799" cy="6379464"/>
        </p:xfrm>
        <a:graphic>
          <a:graphicData uri="http://schemas.openxmlformats.org/drawingml/2006/table">
            <a:tbl>
              <a:tblPr/>
              <a:tblGrid>
                <a:gridCol w="2071408"/>
                <a:gridCol w="5472391"/>
              </a:tblGrid>
              <a:tr h="5867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Познавательно-исследовательская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х.л.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Продуктивная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Трудовая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Музыкально-художественная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420" marR="3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Д/игры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«Собери части растения, «Угадай цветок», «Цветочное лото», «Найди такой же цветок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«Чьи семена?»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Словесные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игры «Угадай по описанию» », «Опиши, а мы узнаем»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Логическая игра «Собери цветок из геометрических фигур»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«Цветы - краса земли»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Викторина «Юный знаток природы»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иллюстраций, открыток с изображением цветов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Конструирование тюльпана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Экспериментирование «Могут ли цветы обходиться воды?»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Наблюдение за цветами: сравнение разных цветов по внешнему виду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Стихи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цветах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А.Майкова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Е.Серова, Л.Крандиевской,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М.Познанской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Рисование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«Цветы на лугу»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Аппликация «Бабочки летают над лугом»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Лепка «Цветы в корзинке 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«Вот и лето пришло», «Что растет на огороде и цветнике»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описательного рассказа о цветах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клумб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Высаживание растений в грунт, ухаживание за ними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забавы «Покажи цветок», «Цветы»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Игры-соревнования «Собери цветок», «Найди свой цветок»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музыкальной композиции «Вальс цветов» К.Делиба, П.И.Чайковский «Времена года»</a:t>
                      </a:r>
                    </a:p>
                  </a:txBody>
                  <a:tcPr marL="38420" marR="3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4711"/>
            <a:ext cx="375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этап. Формирующий знания и умения.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3505200" cy="228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Готовим клумбы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3048000"/>
            <a:ext cx="3657600" cy="762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Рыхлим, поливаем, сорняки мы убираем.</a:t>
            </a:r>
          </a:p>
          <a:p>
            <a:endParaRPr lang="ru-RU" sz="1400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Мы работать любим, сено мы добудем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Возле клумб мы приберем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Мы порядок наведём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:\документы\фотографии\мамины детки\SP_A09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416862" cy="25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.slidesharecdn.com/random-110429041346-phpapp01/95/slide-17-728.jpg?1304068553"/>
          <p:cNvPicPr/>
          <p:nvPr/>
        </p:nvPicPr>
        <p:blipFill>
          <a:blip r:embed="rId3" cstate="print"/>
          <a:srcRect l="72536" t="50597" r="5983" b="20826"/>
          <a:stretch>
            <a:fillRect/>
          </a:stretch>
        </p:blipFill>
        <p:spPr bwMode="auto">
          <a:xfrm>
            <a:off x="4800600" y="76200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.slidesharecdn.com/random-110429041346-phpapp01/95/slide-14-728.jpg?1304068553"/>
          <p:cNvPicPr/>
          <p:nvPr/>
        </p:nvPicPr>
        <p:blipFill>
          <a:blip r:embed="rId4" cstate="print"/>
          <a:srcRect l="69134" t="52532" r="4731" b="6159"/>
          <a:stretch>
            <a:fillRect/>
          </a:stretch>
        </p:blipFill>
        <p:spPr bwMode="auto">
          <a:xfrm>
            <a:off x="6781800" y="762000"/>
            <a:ext cx="1554569" cy="206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ы\фотографии\мамины детки\P62705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76600"/>
            <a:ext cx="2992569" cy="22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\фотографии\мамины детки\P62706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876800"/>
            <a:ext cx="25907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48600" cy="2057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3 этап. Заключительный 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Участие в конкурсе «Мой дом – мой город»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:\участки\SAM_78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276600" cy="2899144"/>
          </a:xfrm>
          <a:prstGeom prst="rect">
            <a:avLst/>
          </a:prstGeom>
          <a:noFill/>
        </p:spPr>
      </p:pic>
      <p:pic>
        <p:nvPicPr>
          <p:cNvPr id="6" name="Рисунок 5" descr="H:\участки\SAM_78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679929" cy="20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частки\SAM_7880.JPG"/>
          <p:cNvPicPr/>
          <p:nvPr/>
        </p:nvPicPr>
        <p:blipFill>
          <a:blip r:embed="rId4" cstate="print"/>
          <a:srcRect l="8141" t="20139" r="3089"/>
          <a:stretch>
            <a:fillRect/>
          </a:stretch>
        </p:blipFill>
        <p:spPr bwMode="auto">
          <a:xfrm>
            <a:off x="3657600" y="4114800"/>
            <a:ext cx="3618083" cy="24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участки\SAM_7881.JPG"/>
          <p:cNvPicPr/>
          <p:nvPr/>
        </p:nvPicPr>
        <p:blipFill>
          <a:blip r:embed="rId5" cstate="print"/>
          <a:srcRect l="40688" r="14756" b="6811"/>
          <a:stretch>
            <a:fillRect/>
          </a:stretch>
        </p:blipFill>
        <p:spPr bwMode="auto">
          <a:xfrm>
            <a:off x="7162800" y="1981200"/>
            <a:ext cx="1235592" cy="19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:\участки\SAM_787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6552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частки\SAM_78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Тематический проект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"Дикие кошки"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cs10131.userapi.com/u17719113/10096111/x_c79d37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71800"/>
            <a:ext cx="3276600" cy="33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1263.userapi.com/u273351/10096111/x_7103e9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986</Words>
  <Application>Microsoft Office PowerPoint</Application>
  <PresentationFormat>Экран (4:3)</PresentationFormat>
  <Paragraphs>179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Проект "Цветочная клумба" (средняя группа) </vt:lpstr>
      <vt:lpstr>Вид проекта: практико-ориентированный Продолжительность: среднесрочный (2 месяца) Участники: воспитатели, родители, дети средней группы. </vt:lpstr>
      <vt:lpstr>Объекты для наблюдений: Цветы – ирисы, васильки, петунья, бархатцы, астры, настурция Предполагаемый результат • Положительно-эмоциональное отношение к природе, к цветам • Готовность участвовать в практических делах по улучшению природной среды (посадка, уход за цветами) Знают и называют цветы, строение цветка  Продукт проектной деятельности: цветущие цветы на клумбах участка </vt:lpstr>
      <vt:lpstr>Стратегия реализации проекта 1 этап. Подготовительный  Подбор художественной литературы Информационное обеспечение проекта Изготовление дидактических пособий по теме Обеспечение проекта наглядными материалами Проведение беседы на тему «Что мы знаем о цветах».   </vt:lpstr>
      <vt:lpstr>Слайд 5</vt:lpstr>
      <vt:lpstr>Готовим клумбы</vt:lpstr>
      <vt:lpstr>3 этап. Заключительный . Участие в конкурсе «Мой дом – мой город» </vt:lpstr>
      <vt:lpstr>Слайд 8</vt:lpstr>
      <vt:lpstr>Тематический проект  "Дикие кошки" </vt:lpstr>
      <vt:lpstr>Слайд 10</vt:lpstr>
      <vt:lpstr>Актуальность: Среди многочисленных родственников наших домашних кошек есть и такие, которые ударом лапы убивают лошадь, делают пятиметровые прыжки, прекрасно плавают, а чтобы насытиться, им нужно 30-50 кг мяса. Тигр – красивое, ловкое, сильное животное, обитающее и в нашей стране, рысь — практически единственный представитель многочисленного семейства кошачьих, приспособленный к жизни на территории с прохладным климатом, поэтому возникло совместное решение побольше узнать о нем. Знакомство с представителями животного мира способствует развитию у детей познавательной активности, словарного запаса, связной речи (составление рассказов), творческих способностей (рисование). </vt:lpstr>
      <vt:lpstr>Стратегия реализации проекта 1 этап. Подготовительный  Подбор художественной литературы Информационное обеспечение проекта Обеспечение проекта наглядными материалами Проведение беседы на тему «Кто такие дикие кошки» </vt:lpstr>
      <vt:lpstr>Слайд 13</vt:lpstr>
      <vt:lpstr>3 этап. Заключительный  Галерея детских рисунков «Дикие кошки, они ведь тоже кошки»         </vt:lpstr>
      <vt:lpstr>Предполагаемый результат:  у дошкольников будут сформированы умения: • знания о диких животных (характерных особенностях, условиях их обитания); • узнавать по описанию; • составлять описательные рассказы о животных; • с удовольствием проявляют интерес и желание к творческой и познавательной деятельности) ;  </vt:lpstr>
      <vt:lpstr>       Проект «Ёлочка, ёлочка - зелёная иголочка»  </vt:lpstr>
      <vt:lpstr>Вид проекта: творческий. По числу участников: групповой. По времени проведения: краткосрочный. Участники проекта: Родители и дети средней группы. Цель проекта: Создание условий для развития творческих и познавательных способностей всех участников проекта в совместной деятельности при ознакомлении с елкой Задачи проекта: Развивать у детей любовь к природе и окружающему миру, мелкую моторику рук, речь и умение запоминать стихотворения, загадки о елке, обогащая словарный запас дошкольников. Создать условия для совместной творческой деятельности (ребенок, родитель, воспитатель) Способствовать повышению творческой активности родителей (изготовление елочек, рассказы о елочке) Объект исследования: Ёлочка </vt:lpstr>
      <vt:lpstr>Актуальность: Новый год… есть что-то в нем волшебное, загадочное. Начинается он синим сумраком, легким снежком, старой елочной сказкой, мерцанием свечей, затаенной надеждой. Есть в нем какая-то магия сказки, а потому не случайно, что для многих, а особенно для детей это светлый и любимый праздник. Мы всегда ждем встречи с ним с волнением.  Новый год… Сказочная атмосфера его вызывает какую-то смутную веру в чудеса (даже у взрослых); что скрывать, каждый из нас торопится загадать самое заветное желание с первым ударом часов. Чудеса всем просто необходимы. Восхищение от елки с сюрпризами, карнавального костюма, празднично украшенного дома, необыкновенного запаха и еще чего-то особенного, что бывает только под Новый год. </vt:lpstr>
      <vt:lpstr>План реализации проекта:    Подготовительный  Цель: создание условий для мотивационной и технологической готовности к совместной творческой деятельности всех участников процесса. - Подготовка наглядного иллюстративного материала.  - Подбор познавательной литературы.  - Разработка мероприятий работы с детьми.  - Подготовка информационного материала для родителей.  </vt:lpstr>
      <vt:lpstr>Слайд 20</vt:lpstr>
      <vt:lpstr>Заключительный  Презентация результатов проекта для родителей и детей через организацию выставки «Ёлочка, ёлочка - зелёная иголочка» Проведение новогоднего утренника для детей.   </vt:lpstr>
      <vt:lpstr>Слайд 22</vt:lpstr>
      <vt:lpstr>Индивидуальный проект «Почему медведи белые?»</vt:lpstr>
      <vt:lpstr>Это я</vt:lpstr>
      <vt:lpstr>Слайд 25</vt:lpstr>
      <vt:lpstr>Мой брат Никита говорит, что белая шуба ему нужна для того, чтобы когда пригревает солнце, белый свет пропускает лучше ультрафиолетовые лучи и медведь согревается</vt:lpstr>
      <vt:lpstr>В зоопарке я видела медведей, они бывают белые и бурые, а также - черные.  Белый медведь – самый крупный представитель отряда хищных, масса тела достигает 800 кг. Белые медведи же живут там, где вечные льды и бескрайние снежные равнины.   В воде легко и далеко плавает, свободно ныряет, охотится на тюленей, подкарауливая их у лунок. Питается также рыбой, падалью. </vt:lpstr>
      <vt:lpstr>От сильных морозов медведя сохраняет густая шерсть, а в ледяной воде не дает замерзнуть толстый слой подкожного жира. Берлогу в снегу устраивает только медведица, чтобы в тепле и безопасности произвести на свет потомство в конце декабря – начале января.</vt:lpstr>
      <vt:lpstr>В природе белые медведи стали очень редки, они занесены в Международную Красную книгу</vt:lpstr>
      <vt:lpstr>Медведь – хищник и должен постоянно искать себе пищу среди белоснежных просторов Севера. А спрятаться там для слежки особенно негде. Именно поэтому шерсть медведя имеет белый цвет. Таким образом, белый мех – это лучшая маскировка для медведя.   На снегу его совсем незаметно: шуба белая, один нос черный. Подкрадываясь к добыче медведь всегда прикрывает нос лапами.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"Цветочная клумба" (средняя группа) </dc:title>
  <dc:creator>Sansei</dc:creator>
  <cp:lastModifiedBy>Семья</cp:lastModifiedBy>
  <cp:revision>27</cp:revision>
  <dcterms:created xsi:type="dcterms:W3CDTF">2012-11-28T16:24:54Z</dcterms:created>
  <dcterms:modified xsi:type="dcterms:W3CDTF">2012-12-09T08:48:43Z</dcterms:modified>
</cp:coreProperties>
</file>