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4" r:id="rId4"/>
    <p:sldId id="257" r:id="rId5"/>
    <p:sldId id="259" r:id="rId6"/>
    <p:sldId id="261" r:id="rId7"/>
    <p:sldId id="262" r:id="rId8"/>
    <p:sldId id="263" r:id="rId9"/>
    <p:sldId id="258" r:id="rId10"/>
    <p:sldId id="26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4;&#1077;&#1090;&#1089;&#1082;&#1080;&#1077;%20&#1087;&#1077;&#1089;&#1085;&#1080;%20-%20&#1059;&#1083;&#1099;&#1073;&#1082;&#1072;%20(&#1084;&#1080;&#1085;&#1091;&#1089;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&#1043;&#1085;&#1086;&#1084;&#1080;&#1082;&#1080;\&#1053;&#1086;&#1074;&#1099;&#1077;%20&#1076;&#1077;&#1090;&#1089;&#1082;&#1080;&#1077;%20&#1087;&#1077;&#1089;&#1085;&#1080;%202%20-%20Dance,%20&#1056;&#1072;&#1079;&#1085;&#1086;&#1094;&#1074;&#1077;&#1090;&#1085;&#1072;&#1103;%20&#1080;&#1075;&#1088;&#1072;%20(mp3ostrov.com)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4;&#1100;&#1103;\Desktop\My_na_svet_rodilis_-_chtoby_radostno_zhit_(iPlayer.fm).mp3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тские песни - Улыбка (минус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a66e5574e73f681f22edc8a3e3ef6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  <p:pic>
        <p:nvPicPr>
          <p:cNvPr id="5" name="Новые детские песни 2 - Dance, Разноцветная игр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581"/>
            <a:ext cx="8305800" cy="64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y_na_svet_rodilis_-_chtoby_radostno_zhit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48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.jpg"/>
          <p:cNvPicPr>
            <a:picLocks noChangeAspect="1"/>
          </p:cNvPicPr>
          <p:nvPr/>
        </p:nvPicPr>
        <p:blipFill>
          <a:blip r:embed="rId2" cstate="print"/>
          <a:srcRect l="8000" t="5333" r="8000" b="8667"/>
          <a:stretch>
            <a:fillRect/>
          </a:stretch>
        </p:blipFill>
        <p:spPr>
          <a:xfrm>
            <a:off x="152400" y="88446"/>
            <a:ext cx="8839200" cy="6643008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f58ef72b60fa3097f12ca382f6d04e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838" y="212537"/>
            <a:ext cx="8761444" cy="6493063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f6eb86f4e8c485a0afe6a7ac0282963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298" y="228600"/>
            <a:ext cx="8810302" cy="6487069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a79faf4285aa188d8cf201d641b034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944" y="152400"/>
            <a:ext cx="8676758" cy="6509449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6d087c4a1d32ef36a4de630b9ce0c9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8737340" cy="6433249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3b1df14678efde7e3d9a674665b38c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059" y="228600"/>
            <a:ext cx="8737341" cy="6433249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1"/>
            <a:ext cx="859545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7efe8263862ee09c1337524d253528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33249"/>
          </a:xfr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Sansei</dc:creator>
  <cp:lastModifiedBy>Семья</cp:lastModifiedBy>
  <cp:revision>2</cp:revision>
  <dcterms:created xsi:type="dcterms:W3CDTF">2016-11-14T15:28:10Z</dcterms:created>
  <dcterms:modified xsi:type="dcterms:W3CDTF">2016-11-14T16:53:55Z</dcterms:modified>
</cp:coreProperties>
</file>