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6520" y="2514600"/>
            <a:ext cx="56109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Домашние кошки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Аравийский </a:t>
            </a:r>
            <a:r>
              <a:rPr lang="ru-RU" sz="7200" dirty="0" err="1" smtClean="0"/>
              <a:t>мау</a:t>
            </a:r>
            <a:endParaRPr lang="ru-RU" sz="7200" dirty="0"/>
          </a:p>
        </p:txBody>
      </p:sp>
      <p:pic>
        <p:nvPicPr>
          <p:cNvPr id="4" name="Содержимое 3" descr="http://festival.1september.ru/articles/624837/img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400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Турецкая кошка</a:t>
            </a:r>
            <a:endParaRPr lang="ru-RU" sz="7200" dirty="0"/>
          </a:p>
        </p:txBody>
      </p:sp>
      <p:pic>
        <p:nvPicPr>
          <p:cNvPr id="4" name="Содержимое 3" descr="http://festival.1september.ru/articles/624837/img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Абиссинская кошка </a:t>
            </a:r>
            <a:endParaRPr lang="ru-RU" sz="7200" dirty="0"/>
          </a:p>
        </p:txBody>
      </p:sp>
      <p:pic>
        <p:nvPicPr>
          <p:cNvPr id="4" name="Содержимое 3" descr="http://festival.1september.ru/articles/624837/img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579119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Австралийская кошка </a:t>
            </a:r>
            <a:endParaRPr lang="ru-RU" sz="6600" dirty="0"/>
          </a:p>
        </p:txBody>
      </p:sp>
      <p:pic>
        <p:nvPicPr>
          <p:cNvPr id="4" name="Содержимое 3" descr="http://festival.1september.ru/articles/624837/img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5715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Сиамская кошка </a:t>
            </a:r>
            <a:endParaRPr lang="ru-RU" sz="7200" dirty="0"/>
          </a:p>
        </p:txBody>
      </p:sp>
      <p:pic>
        <p:nvPicPr>
          <p:cNvPr id="4" name="Содержимое 3" descr="http://festival.1september.ru/articles/624837/img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1"/>
            <a:ext cx="464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четвертый лишний</a:t>
            </a:r>
            <a:endParaRPr lang="ru-RU" dirty="0"/>
          </a:p>
        </p:txBody>
      </p:sp>
      <p:pic>
        <p:nvPicPr>
          <p:cNvPr id="4" name="Содержимое 3" descr="http://festival.1september.ru/articles/624837/img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447800"/>
            <a:ext cx="17335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festival.1september.ru/articles/624837/img1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600200"/>
            <a:ext cx="2438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festival.1september.ru/articles/624837/img4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43434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cs1263.userapi.com/u273351/10096111/x_7103e9b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114800"/>
            <a:ext cx="250920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15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Аравийский мау</vt:lpstr>
      <vt:lpstr>Турецкая кошка</vt:lpstr>
      <vt:lpstr>Абиссинская кошка </vt:lpstr>
      <vt:lpstr>Австралийская кошка </vt:lpstr>
      <vt:lpstr>Сиамская кошка </vt:lpstr>
      <vt:lpstr>Найди четвертый лишний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Sansei</dc:creator>
  <cp:lastModifiedBy>Семья</cp:lastModifiedBy>
  <cp:revision>3</cp:revision>
  <dcterms:created xsi:type="dcterms:W3CDTF">2012-11-20T16:04:42Z</dcterms:created>
  <dcterms:modified xsi:type="dcterms:W3CDTF">2016-09-05T14:44:27Z</dcterms:modified>
</cp:coreProperties>
</file>